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795047" ContentType="image/png"/>
  <Default Extension="07091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aac550a01.28795047"/>
  <Relationship Id="rId3" Type="http://schemas.openxmlformats.org/officeDocument/2006/relationships/image" Target="../media/logo_673817aadc38b72.07091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67500"/>
          <a:chOff x="9525" y="9525"/>
          <a:chExt cx="9229725" cy="6667500"/>
        </a:xfrm>
      </p:grpSpPr>
      <p:pic>
        <p:nvPicPr>
          <p:cNvPr id="1" name="Cox Regression Analysis Of Factors Associated With Graft Rupture" descr="Cox Regression Analysis Of Factors Associated With Graft Ru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48550" cy="5905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n Allmen RS, Dick F, Wyss TR, Greenhalgh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Regression Analysis Of Factors Associated With Graft Ru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57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2024-11-16T03:55:22Z</dcterms:created>
  <dcterms:modified xsi:type="dcterms:W3CDTF">2024-11-16T03:55:22Z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