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53613" ContentType="image/jpeg"/>
  <Default Extension="437805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1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b97e8f0a91.75653613"/>
  <Relationship Id="rId3" Type="http://schemas.openxmlformats.org/officeDocument/2006/relationships/image" Target="../media/logo_67387b981169c12.437805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Summary of Peripheral Artery Disease Risk Factors, Screening,  Presentation, Treatment, and Outcomes Specific to Women" descr="Figure 1: Summary of Peripheral Artery Disease Risk Factors, Screening,  Presentation, Treatment, and Outcomes Specific to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62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ez A, Huang J, Harzan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mmary of Peripheral Artery Disease Risk Factors, Screening,  Presentation, Treatment, and Outcomes Specific to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2024-11-16T11:01:44Z</dcterms:created>
  <dcterms:modified xsi:type="dcterms:W3CDTF">2024-11-16T11:01:44Z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