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644190" ContentType="image/png"/>
  <Default Extension="926970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08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5115657e11.34644190"/>
  <Relationship Id="rId3" Type="http://schemas.openxmlformats.org/officeDocument/2006/relationships/image" Target="../media/logo_673805116c12f42.926970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05425"/>
          <a:chOff x="9525" y="9525"/>
          <a:chExt cx="9229725" cy="5305425"/>
        </a:xfrm>
      </p:grpSpPr>
      <p:pic>
        <p:nvPicPr>
          <p:cNvPr id="1" name="Summary Of Bioresorbable Stents" descr="Summary Of Bioresorbable St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543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n Ditzhuijzen NS, Ligthart JM, Bruining N, Regar E, van Beusekom H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Bioresorbable St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1):23–3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1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2024-11-16T02:36:01Z</dcterms:created>
  <dcterms:modified xsi:type="dcterms:W3CDTF">2024-11-16T02:36:01Z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