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644190" ContentType="image/png"/>
  <Default Extension="92697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5115657e11.34644190"/>
  <Relationship Id="rId3" Type="http://schemas.openxmlformats.org/officeDocument/2006/relationships/image" Target="../media/logo_673805116c12f42.92697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Summary Of Bioresorbable Stents" descr="Summary Of Bioresorbable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itzhuijzen NS, Ligthart JM, Bruining N, Regar E, van Beusekom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Bioresorbable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23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2024-11-16T02:36:01Z</dcterms:created>
  <dcterms:modified xsi:type="dcterms:W3CDTF">2024-11-16T02:36:01Z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