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6317710" ContentType="image/png"/>
  <Default Extension="0411544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03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035a7e94901.56317710"/>
  <Relationship Id="rId3" Type="http://schemas.openxmlformats.org/officeDocument/2006/relationships/image" Target="../media/logo_6738035a954ec62.0411544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86400"/>
          <a:chOff x="9525" y="9525"/>
          <a:chExt cx="9229725" cy="5486400"/>
        </a:xfrm>
      </p:grpSpPr>
      <p:pic>
        <p:nvPicPr>
          <p:cNvPr id="1" name="Summary Of Bioresorbable Stents(cont)" descr="Summary Of Bioresorbable Stents(cont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724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an Ditzhuijzen NS, Ligthart JM, Bruining N, Regar E, van Beusekom H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Bioresorbable Stents(cont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3;8(1):23–3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3.8.1.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2024-11-16T02:28:42Z</dcterms:created>
  <dcterms:modified xsi:type="dcterms:W3CDTF">2024-11-16T02:28:42Z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