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50006417" ContentType="image/png"/>
  <Default Extension="24834825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4462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13dc9e90181.50006417"/>
  <Relationship Id="rId3" Type="http://schemas.openxmlformats.org/officeDocument/2006/relationships/image" Target="../media/logo_673813dce7e4652.24834825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Greyscale Intravascular Ultrasound And Intravascular Ultrasound Echogenicity" descr="Greyscale Intravascular Ultrasound And Intravascular Ultrasound Echogenici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3990975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van Ditzhuijzen NS, Ligthart JM, Bruining N, Regar E, van Beusekom HM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Greyscale Intravascular Ultrasound And Intravascular Ultrasound Echogenicity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13;8(1):23–35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13.8.1.23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4">
  <a:themeElements>
    <a:clrScheme name="Theme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2024-11-16T03:39:08Z</dcterms:created>
  <dcterms:modified xsi:type="dcterms:W3CDTF">2024-11-16T03:39:08Z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