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703872" ContentType="image/png"/>
  <Default Extension="400691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4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3a68c88351.55703872"/>
  <Relationship Id="rId3" Type="http://schemas.openxmlformats.org/officeDocument/2006/relationships/image" Target="../media/logo_673803a6a4d2102.400691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24500"/>
          <a:chOff x="9525" y="9525"/>
          <a:chExt cx="9229725" cy="5524500"/>
        </a:xfrm>
      </p:grpSpPr>
      <p:pic>
        <p:nvPicPr>
          <p:cNvPr id="1" name="The Various Follow-Up Time-Points" descr="The Various Follow-Up Time-Poi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62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Ditzhuijzen NS, Ligthart JM, Bruining N, Regar E, van Beusekom H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Various Follow-Up Time-Poi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23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2024-11-16T02:29:58Z</dcterms:created>
  <dcterms:modified xsi:type="dcterms:W3CDTF">2024-11-16T02:29:58Z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