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659330" ContentType="image/png"/>
  <Default Extension="531114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7688e46971.23659330"/>
  <Relationship Id="rId3" Type="http://schemas.openxmlformats.org/officeDocument/2006/relationships/image" Target="../media/logo_67381768a5f7e12.531114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The Various Follow-Up Time-Points(cont)" descr="The Various Follow-Up Time-Points(cont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Ditzhuijzen NS, Ligthart JM, Bruining N, Regar E, van Beusekom H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Various Follow-Up Time-Points(cont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23–3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2024-11-16T03:54:16Z</dcterms:created>
  <dcterms:modified xsi:type="dcterms:W3CDTF">2024-11-16T03:54:16Z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