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9141635" ContentType="image/png"/>
  <Default Extension="2532023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4084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0518c207541.69141635"/>
  <Relationship Id="rId3" Type="http://schemas.openxmlformats.org/officeDocument/2006/relationships/image" Target="../media/logo_67380518e98ff02.2532023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Example Of The ABSORB BVS 1.0" descr="Example Of The ABSORB BVS 1.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5720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van Ditzhuijzen NS, Ligthart JM, Bruining N, Regar E, van Beusekom H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xample Of The ABSORB BVS 1.0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3;8(1):23–35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3.8.1.2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2024-11-16T02:36:08Z</dcterms:created>
  <dcterms:modified xsi:type="dcterms:W3CDTF">2024-11-16T02:36:08Z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