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554031" ContentType="image/jpeg"/>
  <Default Extension="199767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27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1be8ba6571.55554031"/>
  <Relationship Id="rId3" Type="http://schemas.openxmlformats.org/officeDocument/2006/relationships/image" Target="../media/logo_673881bea5cf922.199767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57950"/>
          <a:chOff x="9525" y="9525"/>
          <a:chExt cx="9229725" cy="6457950"/>
        </a:xfrm>
      </p:grpSpPr>
      <p:pic>
        <p:nvPicPr>
          <p:cNvPr id="1" name="Preclinical Studies Using a Porcine Animal Model Included in this Review" descr="Preclinical Studies Using a Porcine Animal Model Included in this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95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es M, Watanabe K, Kawamura I, Koruth J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clinical Studies Using a Porcine Animal Model Included in this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2024-11-16T11:27:58Z</dcterms:created>
  <dcterms:modified xsi:type="dcterms:W3CDTF">2024-11-16T11:27:58Z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