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963006" ContentType="image/jpeg"/>
  <Default Extension="838183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9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45392ada51.41963006"/>
  <Relationship Id="rId3" Type="http://schemas.openxmlformats.org/officeDocument/2006/relationships/image" Target="../media/logo_67387453a708e92.838183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62650"/>
          <a:chOff x="9525" y="9525"/>
          <a:chExt cx="9229725" cy="5962650"/>
        </a:xfrm>
      </p:grpSpPr>
      <p:pic>
        <p:nvPicPr>
          <p:cNvPr id="1" name="Clinical Studies Included in this Review" descr="Clinical Studies Included in this Re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00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ies M, Watanabe K, Kawamura I, Koruth J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Studies Included in this Re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0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2024-11-16T10:30:43Z</dcterms:created>
  <dcterms:modified xsi:type="dcterms:W3CDTF">2024-11-16T10:30:43Z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