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982561" ContentType="image/jpeg"/>
  <Default Extension="027252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12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bcebf61f91.36982561"/>
  <Relationship Id="rId3" Type="http://schemas.openxmlformats.org/officeDocument/2006/relationships/image" Target="../media/logo_67387bced7da852.027252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48150"/>
          <a:chOff x="9525" y="9525"/>
          <a:chExt cx="9229725" cy="4248150"/>
        </a:xfrm>
      </p:grpSpPr>
      <p:pic>
        <p:nvPicPr>
          <p:cNvPr id="1" name="Figure 1: Oesophageal Morphology in Gross Necropsy 25 Days Post Ablation" descr="Figure 1: Oesophageal Morphology in Gross Necropsy 25 Days Post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86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ies M, Watanabe K, Kawamura I, Koruth J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Oesophageal Morphology in Gross Necropsy 25 Days Post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4;13:e0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3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2024-11-16T11:02:38Z</dcterms:created>
  <dcterms:modified xsi:type="dcterms:W3CDTF">2024-11-16T11:02:38Z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