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56087596" ContentType="image/png"/>
  <Default Extension="1042322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412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06cd88d2711.56087596"/>
  <Relationship Id="rId3" Type="http://schemas.openxmlformats.org/officeDocument/2006/relationships/image" Target="../media/logo_673806cda5ff702.1042322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238625"/>
          <a:chOff x="9525" y="9525"/>
          <a:chExt cx="9229725" cy="4238625"/>
        </a:xfrm>
      </p:grpSpPr>
      <p:pic>
        <p:nvPicPr>
          <p:cNvPr id="1" name="Figure 2: Biatrial Activaton Maps During Sinus RhythmShow the Centrifugal Spread from the Sinus Node to theRest of the Biatrial Geometry" descr="Figure 2: Biatrial Activaton Maps During Sinus RhythmShow the Centrifugal Spread from the Sinus Node to theRest of the Biatrial Geometry"/>
          <p:cNvPicPr>
            <a:picLocks noChangeAspect="1"/>
          </p:cNvPicPr>
          <p:nvPr/>
        </p:nvPicPr>
        <p:blipFill>
          <a:blip r:embed="rId2"/>
          <a:stretch>
            <a:fillRect/>
          </a:stretch>
        </p:blipFill>
        <p:spPr>
          <a:xfrm>
            <a:off x="9525" y="990600"/>
            <a:ext cx="5143500" cy="32480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hah AJ, Hocini M, Pascale P, Roten L, Komatsu Y, Daly M, Ramoul K, Denis A, Derval N, Sacher F, Dubois R, Bokan R, Eliatou S, Strom M, Ramanathan C, Jaïs P, Ritter P, Haissaguerre M]]></a:t>
            </a:r>
          </a:p>
        </p:txBody>
      </p:sp>
      <p:sp>
        <p:nvSpPr>
          <p:cNvPr id="4" name=""/>
          <p:cNvSpPr txBox="1"/>
          <p:nvPr/>
        </p:nvSpPr>
        <p:spPr>
          <a:xfrm>
            <a:off x="9525" y="4572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2: Biatrial Activaton Maps During Sinus RhythmShow the Centrifugal Spread from the Sinus Node to theRest of the Biatrial Geometry]]></a:t>
            </a:r>
          </a:p>
        </p:txBody>
      </p:sp>
      <p:sp>
        <p:nvSpPr>
          <p:cNvPr id="5" name=""/>
          <p:cNvSpPr txBox="1"/>
          <p:nvPr/>
        </p:nvSpPr>
        <p:spPr>
          <a:xfrm>
            <a:off x="9525" y="6381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3;2(1):16-22]]></a:t>
            </a:r>
          </a:p>
        </p:txBody>
      </p:sp>
      <p:sp>
        <p:nvSpPr>
          <p:cNvPr id="6" name=""/>
          <p:cNvSpPr txBox="1"/>
          <p:nvPr/>
        </p:nvSpPr>
        <p:spPr>
          <a:xfrm>
            <a:off x="9525" y="8096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3.2.1.16]]></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2024-11-16T02:43:25Z</dcterms:created>
  <dcterms:modified xsi:type="dcterms:W3CDTF">2024-11-16T02:43:25Z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