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6087596" ContentType="image/png"/>
  <Default Extension="1042322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12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06cd88d2711.56087596"/>
  <Relationship Id="rId3" Type="http://schemas.openxmlformats.org/officeDocument/2006/relationships/image" Target="../media/logo_673806cda5ff702.1042322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238625"/>
          <a:chOff x="9525" y="9525"/>
          <a:chExt cx="9229725" cy="4238625"/>
        </a:xfrm>
      </p:grpSpPr>
      <p:pic>
        <p:nvPicPr>
          <p:cNvPr id="1" name="Figure 2: Biatrial Activaton Maps During Sinus RhythmShow the Centrifugal Spread from the Sinus Node to theRest of the Biatrial Geometry" descr="Figure 2: Biatrial Activaton Maps During Sinus RhythmShow the Centrifugal Spread from the Sinus Node to theRest of the Biatrial Geometry"/>
          <p:cNvPicPr>
            <a:picLocks noChangeAspect="1"/>
          </p:cNvPicPr>
          <p:nvPr/>
        </p:nvPicPr>
        <p:blipFill>
          <a:blip r:embed="rId2"/>
          <a:stretch>
            <a:fillRect/>
          </a:stretch>
        </p:blipFill>
        <p:spPr>
          <a:xfrm>
            <a:off x="9525" y="990600"/>
            <a:ext cx="5143500" cy="32480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2: Biatrial Activaton Maps During Sinus RhythmShow the Centrifugal Spread from the Sinus Node to theRest of the Biatrial Geometry]]></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2024-11-16T02:43:25Z</dcterms:created>
  <dcterms:modified xsi:type="dcterms:W3CDTF">2024-11-16T02:43:25Z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