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320695" ContentType="image/png"/>
  <Default Extension="941317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3bce926771.31320695"/>
  <Relationship Id="rId3" Type="http://schemas.openxmlformats.org/officeDocument/2006/relationships/image" Target="../media/logo_673873bd0f54372.941317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Figure 4: Representation of the Location of the Intracardiac Echocardiography Catheter within the LA to Obtain Different Views" descr="Figure 4: Representation of the Location of the Intracardiac Echocardiography Catheter within the LA to Obtain Different View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057775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z JC, Duque M, Marin J, Aristizabal J, Niño C, Bastidas O, Matos CD, Hoyos C, Hincapie D, Romero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Representation of the Location of the Intracardiac Echocardiography Catheter within the LA to Obtain Different View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2024-11-16T10:28:13Z</dcterms:created>
  <dcterms:modified xsi:type="dcterms:W3CDTF">2024-11-16T10:28:13Z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