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31625543" ContentType="image/png"/>
  <Default Extension="77272640"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7449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815384604d41.31625543"/>
  <Relationship Id="rId3" Type="http://schemas.openxmlformats.org/officeDocument/2006/relationships/image" Target="../media/logo_6738153864b0352.77272640"/>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286250"/>
          <a:chOff x="9525" y="9525"/>
          <a:chExt cx="9229725" cy="4286250"/>
        </a:xfrm>
      </p:grpSpPr>
      <p:pic>
        <p:nvPicPr>
          <p:cNvPr id="1" name="Figure 3: Biventricular Activaton Maps During ImpulseConduction Over the Normal His-Purkinje System Showthe Anterior Right Ventricular Breakthrough in Redand the Latest Activation of the Basal Lateral LeftVentricle in Blue. The Broken White Line Demarcates theInterventricular Septum" descr="Figure 3: Biventricular Activaton Maps During ImpulseConduction Over the Normal His-Purkinje System Showthe Anterior Right Ventricular Breakthrough in Redand the Latest Activation of the Basal Lateral LeftVentricle in Blue. The Broken White Line Demarcates theInterventricular Septum"/>
          <p:cNvPicPr>
            <a:picLocks noChangeAspect="1"/>
          </p:cNvPicPr>
          <p:nvPr/>
        </p:nvPicPr>
        <p:blipFill>
          <a:blip r:embed="rId2"/>
          <a:stretch>
            <a:fillRect/>
          </a:stretch>
        </p:blipFill>
        <p:spPr>
          <a:xfrm>
            <a:off x="9525" y="990600"/>
            <a:ext cx="5143500" cy="32956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hah AJ, Hocini M, Pascale P, Roten L, Komatsu Y, Daly M, Ramoul K, Denis A, Derval N, Sacher F, Dubois R, Bokan R, Eliatou S, Strom M, Ramanathan C, Jaïs P, Ritter P, Haissaguerre M]]></a:t>
            </a:r>
          </a:p>
        </p:txBody>
      </p:sp>
      <p:sp>
        <p:nvSpPr>
          <p:cNvPr id="4" name=""/>
          <p:cNvSpPr txBox="1"/>
          <p:nvPr/>
        </p:nvSpPr>
        <p:spPr>
          <a:xfrm>
            <a:off x="9525" y="4572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Figure 3: Biventricular Activaton Maps During ImpulseConduction Over the Normal His-Purkinje System Showthe Anterior Right Ventricular Breakthrough in Redand the Latest Activation of the Basal Lateral LeftVentricle in Blue. The Broken White Line Demarcates theInterventricular Septum]]></a:t>
            </a:r>
          </a:p>
        </p:txBody>
      </p:sp>
      <p:sp>
        <p:nvSpPr>
          <p:cNvPr id="5" name=""/>
          <p:cNvSpPr txBox="1"/>
          <p:nvPr/>
        </p:nvSpPr>
        <p:spPr>
          <a:xfrm>
            <a:off x="9525" y="6381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3;2(1):16-22]]></a:t>
            </a:r>
          </a:p>
        </p:txBody>
      </p:sp>
      <p:sp>
        <p:nvSpPr>
          <p:cNvPr id="6" name=""/>
          <p:cNvSpPr txBox="1"/>
          <p:nvPr/>
        </p:nvSpPr>
        <p:spPr>
          <a:xfrm>
            <a:off x="9525" y="80962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3.2.1.16]]></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2024-11-16T03:44:56Z</dcterms:created>
  <dcterms:modified xsi:type="dcterms:W3CDTF">2024-11-16T03:44:56Z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