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6887567" ContentType="image/png"/>
  <Default Extension="3133623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35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84f259c1e81.16887567"/>
  <Relationship Id="rId3" Type="http://schemas.openxmlformats.org/officeDocument/2006/relationships/image" Target="../media/logo_673884f2727e752.3133623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209925"/>
          <a:chOff x="9525" y="9525"/>
          <a:chExt cx="9229725" cy="3209925"/>
        </a:xfrm>
      </p:grpSpPr>
      <p:pic>
        <p:nvPicPr>
          <p:cNvPr id="1" name="Figure 5: Evaluation of Device Position, Compression and Stability" descr="Figure 5: Evaluation of Device Position, Compression and Stabili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24450" cy="2447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az JC, Duque M, Marin J, Aristizabal J, Niño C, Bastidas O, Matos CD, Hoyos C, Hincapie D, Romero J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Evaluation of Device Position, Compression and Stabili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4;13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3.2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2024-11-16T11:41:38Z</dcterms:created>
  <dcterms:modified xsi:type="dcterms:W3CDTF">2024-11-16T11:41:38Z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