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412521" ContentType="image/png"/>
  <Default Extension="348317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79f8512071.17412521"/>
  <Relationship Id="rId3" Type="http://schemas.openxmlformats.org/officeDocument/2006/relationships/image" Target="../media/logo_6738779f9949e42.348317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Figure 1: Initial Right Coronary Angiogram Showing Ostial In-stent Restenosis, No Apparent Stent Protrusion" descr="Figure 1: Initial Right Coronary Angiogram Showing Ostial In-stent Restenosis, No Apparent Stent Protru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76825" cy="4857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markusuma A, Mota P, Patel B, Oomm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Initial Right Coronary Angiogram Showing Ostial In-stent Restenosis, No Apparent Stent Protru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2024-11-16T10:44:47Z</dcterms:created>
  <dcterms:modified xsi:type="dcterms:W3CDTF">2024-11-16T10:44:47Z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