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974094" ContentType="image/png"/>
  <Default Extension="185658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acf0ba761.61974094"/>
  <Relationship Id="rId3" Type="http://schemas.openxmlformats.org/officeDocument/2006/relationships/image" Target="../media/logo_673876ad12b5952.185658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Figure 2: CT Coronary Angiography Showing 9.1 mm of Stent Protrusion at the Ostium Right Coronary Angiogram" descr="Figure 2: CT Coronary Angiography Showing 9.1 mm of Stent Protrusion at the Ostium Right Coronary Angi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markusuma A, Mota P, Patel B, Oomm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T Coronary Angiography Showing 9.1 mm of Stent Protrusion at the Ostium Right Coronary Angi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2024-11-16T10:40:45Z</dcterms:created>
  <dcterms:modified xsi:type="dcterms:W3CDTF">2024-11-16T10:40:45Z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