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164276" ContentType="image/png"/>
  <Default Extension="430500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60aa5d2f01.38164276"/>
  <Relationship Id="rId3" Type="http://schemas.openxmlformats.org/officeDocument/2006/relationships/image" Target="../media/logo_6738660abc4d092.430500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05450"/>
          <a:chOff x="9525" y="9525"/>
          <a:chExt cx="9229725" cy="5505450"/>
        </a:xfrm>
      </p:grpSpPr>
      <p:pic>
        <p:nvPicPr>
          <p:cNvPr id="1" name="Figure 3: Bumper Wire to Deliver the Stent through the Strut Side" descr="Figure 3: Bumper Wire to Deliver the Stent through the Strut 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57775" cy="4743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markusuma A, Mota P, Patel B, Oomm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Bumper Wire to Deliver the Stent through the Strut Si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2024-11-16T09:29:46Z</dcterms:created>
  <dcterms:modified xsi:type="dcterms:W3CDTF">2024-11-16T09:29:46Z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