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982820" ContentType="image/png"/>
  <Default Extension="147315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8663e3e621.03982820"/>
  <Relationship Id="rId3" Type="http://schemas.openxmlformats.org/officeDocument/2006/relationships/image" Target="../media/logo_673858665ea9482.147315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72025"/>
          <a:chOff x="9525" y="9525"/>
          <a:chExt cx="9229725" cy="4772025"/>
        </a:xfrm>
      </p:grpSpPr>
      <p:pic>
        <p:nvPicPr>
          <p:cNvPr id="1" name="Figure 4: Intravascular Ultrasound Showing Improvement of Minimum Stent Area in Ostial Right Coronary Angiogram from 6.9 mm2 Pre-procedure to 17.1 mm2 Post-procedure" descr="Figure 4: Intravascular Ultrasound Showing Improvement of Minimum Stent Area in Ostial Right Coronary Angiogram from 6.9 mm2 Pre-procedure to 17.1 mm2 Post-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markusuma A, Mota P, Patel B, Oomm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Intravascular Ultrasound Showing Improvement of Minimum Stent Area in Ostial Right Coronary Angiogram from 6.9 mm2 Pre-procedure to 17.1 mm2 Post-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2024-11-16T08:31:34Z</dcterms:created>
  <dcterms:modified xsi:type="dcterms:W3CDTF">2024-11-16T08:31:34Z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