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1358701" ContentType="image/png"/>
  <Default Extension="6393049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39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115fc19e321.81358701"/>
  <Relationship Id="rId3" Type="http://schemas.openxmlformats.org/officeDocument/2006/relationships/image" Target="../media/logo_6738115fe140a42.6393049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705600"/>
          <a:chOff x="9525" y="9525"/>
          <a:chExt cx="9229725" cy="6705600"/>
        </a:xfrm>
      </p:grpSpPr>
      <p:pic>
        <p:nvPicPr>
          <p:cNvPr id="1" name="Figure 4: A 12-lead Electrocardiography Showing AtrialTachycardia After Pulmonary Vein Isolation and LeftAtrial Defractionation" descr="Figure 4: A 12-lead Electrocardiography Showing AtrialTachycardia After Pulmonary Vein Isolation and LeftAtrial Defractionation"/>
          <p:cNvPicPr>
            <a:picLocks noChangeAspect="1"/>
          </p:cNvPicPr>
          <p:nvPr/>
        </p:nvPicPr>
        <p:blipFill>
          <a:blip r:embed="rId2"/>
          <a:stretch>
            <a:fillRect/>
          </a:stretch>
        </p:blipFill>
        <p:spPr>
          <a:xfrm>
            <a:off x="9525" y="990600"/>
            <a:ext cx="47529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4: A 12-lead Electrocardiography Showing AtrialTachycardia After Pulmonary Vein Isolation and LeftAtrial Defractionation]]></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2024-11-16T03:28:31Z</dcterms:created>
  <dcterms:modified xsi:type="dcterms:W3CDTF">2024-11-16T03:28:31Z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