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81358701" ContentType="image/png"/>
  <Default Extension="63930496"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439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115fc19e321.81358701"/>
  <Relationship Id="rId3" Type="http://schemas.openxmlformats.org/officeDocument/2006/relationships/image" Target="../media/logo_6738115fe140a42.63930496"/>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705600"/>
          <a:chOff x="9525" y="9525"/>
          <a:chExt cx="9229725" cy="6705600"/>
        </a:xfrm>
      </p:grpSpPr>
      <p:pic>
        <p:nvPicPr>
          <p:cNvPr id="1" name="Figure 4: A 12-lead Electrocardiography Showing AtrialTachycardia After Pulmonary Vein Isolation and LeftAtrial Defractionation" descr="Figure 4: A 12-lead Electrocardiography Showing AtrialTachycardia After Pulmonary Vein Isolation and LeftAtrial Defractionation"/>
          <p:cNvPicPr>
            <a:picLocks noChangeAspect="1"/>
          </p:cNvPicPr>
          <p:nvPr/>
        </p:nvPicPr>
        <p:blipFill>
          <a:blip r:embed="rId2"/>
          <a:stretch>
            <a:fillRect/>
          </a:stretch>
        </p:blipFill>
        <p:spPr>
          <a:xfrm>
            <a:off x="9525" y="990600"/>
            <a:ext cx="475297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hah AJ, Hocini M, Pascale P, Roten L, Komatsu Y, Daly M, Ramoul K, Denis A, Derval N, Sacher F, Dubois R, Bokan R, Eliatou S, Strom M, Ramanathan C, Jaïs P, Ritter P, Haissaguerre M]]></a:t>
            </a:r>
          </a:p>
        </p:txBody>
      </p:sp>
      <p:sp>
        <p:nvSpPr>
          <p:cNvPr id="4" name=""/>
          <p:cNvSpPr txBox="1"/>
          <p:nvPr/>
        </p:nvSpPr>
        <p:spPr>
          <a:xfrm>
            <a:off x="9525" y="4572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4: A 12-lead Electrocardiography Showing AtrialTachycardia After Pulmonary Vein Isolation and LeftAtrial Defractionation]]></a:t>
            </a:r>
          </a:p>
        </p:txBody>
      </p:sp>
      <p:sp>
        <p:nvSpPr>
          <p:cNvPr id="5" name=""/>
          <p:cNvSpPr txBox="1"/>
          <p:nvPr/>
        </p:nvSpPr>
        <p:spPr>
          <a:xfrm>
            <a:off x="9525" y="6381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3;2(1):16-22]]></a:t>
            </a:r>
          </a:p>
        </p:txBody>
      </p:sp>
      <p:sp>
        <p:nvSpPr>
          <p:cNvPr id="6" name=""/>
          <p:cNvSpPr txBox="1"/>
          <p:nvPr/>
        </p:nvSpPr>
        <p:spPr>
          <a:xfrm>
            <a:off x="9525" y="8096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3.2.1.16]]></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2024-11-16T03:28:31Z</dcterms:created>
  <dcterms:modified xsi:type="dcterms:W3CDTF">2024-11-16T03:28:31Z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