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07783840" ContentType="image/png"/>
  <Default Extension="16505531"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7410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805d26453671.07783840"/>
  <Relationship Id="rId3" Type="http://schemas.openxmlformats.org/officeDocument/2006/relationships/image" Target="../media/logo_673805d28552632.16505531"/>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238625"/>
          <a:chOff x="9525" y="9525"/>
          <a:chExt cx="9229725" cy="4238625"/>
        </a:xfrm>
      </p:grpSpPr>
      <p:pic>
        <p:nvPicPr>
          <p:cNvPr id="1" name="Figure 6: Biventricular Isopotential Map (Yellow Colour Denotes the Earliest Activation) During Premature VentricularComplex (12-Lead ECG). Inserted is an Epicardial Virtual Electrogram (QS Morphology) from the Earliest Site. TheFluoroscopic Image at the Site of Successful Ablation and Local Intracardiac Electrogram are Shown As Well" descr="Figure 6: Biventricular Isopotential Map (Yellow Colour Denotes the Earliest Activation) During Premature VentricularComplex (12-Lead ECG). Inserted is an Epicardial Virtual Electrogram (QS Morphology) from the Earliest Site. TheFluoroscopic Image at the Site of Successful Ablation and Local Intracardiac Electrogram are Shown As Well"/>
          <p:cNvPicPr>
            <a:picLocks noChangeAspect="1"/>
          </p:cNvPicPr>
          <p:nvPr/>
        </p:nvPicPr>
        <p:blipFill>
          <a:blip r:embed="rId2"/>
          <a:stretch>
            <a:fillRect/>
          </a:stretch>
        </p:blipFill>
        <p:spPr>
          <a:xfrm>
            <a:off x="9525" y="990600"/>
            <a:ext cx="6667500" cy="32480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hah AJ, Hocini M, Pascale P, Roten L, Komatsu Y, Daly M, Ramoul K, Denis A, Derval N, Sacher F, Dubois R, Bokan R, Eliatou S, Strom M, Ramanathan C, Jaïs P, Ritter P, Haissaguerre M]]></a:t>
            </a:r>
          </a:p>
        </p:txBody>
      </p:sp>
      <p:sp>
        <p:nvSpPr>
          <p:cNvPr id="4" name=""/>
          <p:cNvSpPr txBox="1"/>
          <p:nvPr/>
        </p:nvSpPr>
        <p:spPr>
          <a:xfrm>
            <a:off x="9525" y="4572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6: Biventricular Isopotential Map (Yellow Colour Denotes the Earliest Activation) During Premature VentricularComplex (12-Lead ECG). Inserted is an Epicardial Virtual Electrogram (QS Morphology) from the Earliest Site. TheFluoroscopic Image at the Site of Successful Ablation and Local Intracardiac Electrogram are Shown As Well]]></a:t>
            </a:r>
          </a:p>
        </p:txBody>
      </p:sp>
      <p:sp>
        <p:nvSpPr>
          <p:cNvPr id="5" name=""/>
          <p:cNvSpPr txBox="1"/>
          <p:nvPr/>
        </p:nvSpPr>
        <p:spPr>
          <a:xfrm>
            <a:off x="9525" y="6381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3;2(1):16-22]]></a:t>
            </a:r>
          </a:p>
        </p:txBody>
      </p:sp>
      <p:sp>
        <p:nvSpPr>
          <p:cNvPr id="6" name=""/>
          <p:cNvSpPr txBox="1"/>
          <p:nvPr/>
        </p:nvSpPr>
        <p:spPr>
          <a:xfrm>
            <a:off x="9525" y="80962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3.2.1.16]]></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2024-11-16T02:39:14Z</dcterms:created>
  <dcterms:modified xsi:type="dcterms:W3CDTF">2024-11-16T02:39:14Z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