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7180119" ContentType="image/png"/>
  <Default Extension="1677795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03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0348425f711.47180119"/>
  <Relationship Id="rId3" Type="http://schemas.openxmlformats.org/officeDocument/2006/relationships/image" Target="../media/logo_673803485d16f32.1677795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467225"/>
          <a:chOff x="9525" y="9525"/>
          <a:chExt cx="9229725" cy="4467225"/>
        </a:xfrm>
      </p:grpSpPr>
      <p:pic>
        <p:nvPicPr>
          <p:cNvPr id="1" name="Figure 7: Biventricular Isopotential Map (Yellow Colour Denotes the Earliest Activation) During Pre-excitation froma Right Posteroseptal Accessory Pathway (12-lead ECG), which was Successfully Ablated (Fluoroscopic Image) atthe Corresponding Site. Also Inserted is a Virtual Electrogram (QS Morphology) from the Site of Earliest VentricularActivation Over the Manifest Pathway" descr="Figure 7: Biventricular Isopotential Map (Yellow Colour Denotes the Earliest Activation) During Pre-excitation froma Right Posteroseptal Accessory Pathway (12-lead ECG), which was Successfully Ablated (Fluoroscopic Image) atthe Corresponding Site. Also Inserted is a Virtual Electrogram (QS Morphology) from the Site of Earliest VentricularActivation Over the Manifest Pathway"/>
          <p:cNvPicPr>
            <a:picLocks noChangeAspect="1"/>
          </p:cNvPicPr>
          <p:nvPr/>
        </p:nvPicPr>
        <p:blipFill>
          <a:blip r:embed="rId2"/>
          <a:stretch>
            <a:fillRect/>
          </a:stretch>
        </p:blipFill>
        <p:spPr>
          <a:xfrm>
            <a:off x="9525" y="990600"/>
            <a:ext cx="6667500" cy="34766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7: Biventricular Isopotential Map (Yellow Colour Denotes the Earliest Activation) During Pre-excitation froma Right Posteroseptal Accessory Pathway (12-lead ECG), which was Successfully Ablated (Fluoroscopic Image) atthe Corresponding Site. Also Inserted is a Virtual Electrogram (QS Morphology) from the Site of Earliest VentricularActivation Over the Manifest Pathway]]></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2024-11-16T02:28:24Z</dcterms:created>
  <dcterms:modified xsi:type="dcterms:W3CDTF">2024-11-16T02:28:24Z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