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Default Extension="47180119" ContentType="image/png"/>
  <Default Extension="16777959" ContentType="image/png"/>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74037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_67380348425f711.47180119"/>
  <Relationship Id="rId3" Type="http://schemas.openxmlformats.org/officeDocument/2006/relationships/image" Target="../media/logo_673803485d16f32.16777959"/>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 y="9525"/>
          <a:ext cx="9229725" cy="4467225"/>
          <a:chOff x="9525" y="9525"/>
          <a:chExt cx="9229725" cy="4467225"/>
        </a:xfrm>
      </p:grpSpPr>
      <p:pic>
        <p:nvPicPr>
          <p:cNvPr id="1" name="Figure 7: Biventricular Isopotential Map (Yellow Colour Denotes the Earliest Activation) During Pre-excitation froma Right Posteroseptal Accessory Pathway (12-lead ECG), which was Successfully Ablated (Fluoroscopic Image) atthe Corresponding Site. Also Inserted is a Virtual Electrogram (QS Morphology) from the Site of Earliest VentricularActivation Over the Manifest Pathway" descr="Figure 7: Biventricular Isopotential Map (Yellow Colour Denotes the Earliest Activation) During Pre-excitation froma Right Posteroseptal Accessory Pathway (12-lead ECG), which was Successfully Ablated (Fluoroscopic Image) atthe Corresponding Site. Also Inserted is a Virtual Electrogram (QS Morphology) from the Site of Earliest VentricularActivation Over the Manifest Pathway"/>
          <p:cNvPicPr>
            <a:picLocks noChangeAspect="1"/>
          </p:cNvPicPr>
          <p:nvPr/>
        </p:nvPicPr>
        <p:blipFill>
          <a:blip r:embed="rId2"/>
          <a:stretch>
            <a:fillRect/>
          </a:stretch>
        </p:blipFill>
        <p:spPr>
          <a:xfrm>
            <a:off x="9525" y="990600"/>
            <a:ext cx="6667500" cy="3476625"/>
          </a:xfrm>
          <a:prstGeom prst="rect">
            <a:avLst/>
          </a:prstGeom>
          <a:noFill/>
        </p:spPr>
      </p:pic>
      <p:pic>
        <p:nvPicPr>
          <p:cNvPr id="2" name="logo" descr="logo"/>
          <p:cNvPicPr>
            <a:picLocks noChangeAspect="1"/>
          </p:cNvPicPr>
          <p:nvPr/>
        </p:nvPicPr>
        <p:blipFill>
          <a:blip r:embed="rId3"/>
          <a:stretch>
            <a:fillRect/>
          </a:stretch>
        </p:blipFill>
        <p:spPr>
          <a:xfrm>
            <a:off x="7467600" y="9525"/>
            <a:ext cx="1666875" cy="619125"/>
          </a:xfrm>
          <a:prstGeom prst="rect">
            <a:avLst/>
          </a:prstGeom>
          <a:noFill/>
        </p:spPr>
      </p:pic>
      <p:sp>
        <p:nvSpPr>
          <p:cNvPr id="3" name=""/>
          <p:cNvSpPr txBox="1"/>
          <p:nvPr/>
        </p:nvSpPr>
        <p:spPr>
          <a:xfrm>
            <a:off x="9525" y="9525"/>
            <a:ext cx="57150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Shah AJ, Hocini M, Pascale P, Roten L, Komatsu Y, Daly M, Ramoul K, Denis A, Derval N, Sacher F, Dubois R, Bokan R, Eliatou S, Strom M, Ramanathan C, Jaïs P, Ritter P, Haissaguerre M]]></a:t>
            </a:r>
          </a:p>
        </p:txBody>
      </p:sp>
      <p:sp>
        <p:nvSpPr>
          <p:cNvPr id="4" name=""/>
          <p:cNvSpPr txBox="1"/>
          <p:nvPr/>
        </p:nvSpPr>
        <p:spPr>
          <a:xfrm>
            <a:off x="9525" y="45720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Figure 7: Biventricular Isopotential Map (Yellow Colour Denotes the Earliest Activation) During Pre-excitation froma Right Posteroseptal Accessory Pathway (12-lead ECG), which was Successfully Ablated (Fluoroscopic Image) atthe Corresponding Site. Also Inserted is a Virtual Electrogram (QS Morphology) from the Site of Earliest VentricularActivation Over the Manifest Pathway]]></a:t>
            </a:r>
          </a:p>
        </p:txBody>
      </p:sp>
      <p:sp>
        <p:nvSpPr>
          <p:cNvPr id="5" name=""/>
          <p:cNvSpPr txBox="1"/>
          <p:nvPr/>
        </p:nvSpPr>
        <p:spPr>
          <a:xfrm>
            <a:off x="9525" y="63817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itation: Arrhythmia & Electrophysiology Review 2013;2(1):16-22]]></a:t>
            </a:r>
          </a:p>
        </p:txBody>
      </p:sp>
      <p:sp>
        <p:nvSpPr>
          <p:cNvPr id="6" name=""/>
          <p:cNvSpPr txBox="1"/>
          <p:nvPr/>
        </p:nvSpPr>
        <p:spPr>
          <a:xfrm>
            <a:off x="9525" y="80962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ttps://doi.org/10.15420/aer.2013.2.1.16]]></a:t>
            </a:r>
          </a:p>
        </p:txBody>
      </p:sp>
    </p:spTree>
  </p:cSld>
  <p:clrMapOvr>
    <a:masterClrMapping/>
  </p:clrMapOvr>
</p:sld>
</file>

<file path=ppt/theme/theme1.xml><?xml version="1.0" encoding="utf-8"?>
<a:theme xmlns:a="http://schemas.openxmlformats.org/drawingml/2006/main" name="Theme69">
  <a:themeElements>
    <a:clrScheme name="Theme6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2024-11-16T02:28:24Z</dcterms:created>
  <dcterms:modified xsi:type="dcterms:W3CDTF">2024-11-16T02:28:24Z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