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8551835" ContentType="image/png"/>
  <Default Extension="1164255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47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146673a2d61.78551835"/>
  <Relationship Id="rId3" Type="http://schemas.openxmlformats.org/officeDocument/2006/relationships/image" Target="../media/logo_6738146694d4092.1164255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886200"/>
          <a:chOff x="9525" y="9525"/>
          <a:chExt cx="9229725" cy="3886200"/>
        </a:xfrm>
      </p:grpSpPr>
      <p:pic>
        <p:nvPicPr>
          <p:cNvPr id="1" name="Figure 8: Intraprocedural Use of Biventricular Electrocardiomapping to Guide the Left Ventricular Lead Placement forCardiac Resynchronisation Therapy" descr="Figure 8: Intraprocedural Use of Biventricular Electrocardiomapping to Guide the Left Ventricular Lead Placement forCardiac Resynchronisation Therapy"/>
          <p:cNvPicPr>
            <a:picLocks noChangeAspect="1"/>
          </p:cNvPicPr>
          <p:nvPr/>
        </p:nvPicPr>
        <p:blipFill>
          <a:blip r:embed="rId2"/>
          <a:stretch>
            <a:fillRect/>
          </a:stretch>
        </p:blipFill>
        <p:spPr>
          <a:xfrm>
            <a:off x="9525" y="990600"/>
            <a:ext cx="6667500" cy="28956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8: Intraprocedural Use of Biventricular Electrocardiomapping to Guide the Left Ventricular Lead Placement forCardiac Resynchronisation Therapy]]></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2024-11-16T03:41:26Z</dcterms:created>
  <dcterms:modified xsi:type="dcterms:W3CDTF">2024-11-16T03:41:26Z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