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151927" ContentType="image/png"/>
  <Default Extension="956549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14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5ad5de9c41.94151927"/>
  <Relationship Id="rId3" Type="http://schemas.openxmlformats.org/officeDocument/2006/relationships/image" Target="../media/logo_673855ad7406b82.956549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05525"/>
          <a:chOff x="9525" y="9525"/>
          <a:chExt cx="9229725" cy="6105525"/>
        </a:xfrm>
      </p:grpSpPr>
      <p:pic>
        <p:nvPicPr>
          <p:cNvPr id="1" name="Table 2: Names, Characteristics, and Major Clinical Outcomes of Various Mitral Valve Replacement Systems" descr="Table 2: Names, Characteristics, and Major Clinical Outcomes of Various Mitral Valve Replacement Syste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343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haduk N, Chaus A, Williams D, Vainrib A, Ibrahim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Names, Characteristics, and Major Clinical Outcomes of Various Mitral Valve Replacement Syste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4;18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2024-11-16T08:19:57Z</dcterms:created>
  <dcterms:modified xsi:type="dcterms:W3CDTF">2024-11-16T08:19:57Z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