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840536" ContentType="image/png"/>
  <Default Extension="166400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65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98a8567461.08840536"/>
  <Relationship Id="rId3" Type="http://schemas.openxmlformats.org/officeDocument/2006/relationships/image" Target="../media/logo_6738698a9a4f282.166400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57700"/>
          <a:chOff x="9525" y="9525"/>
          <a:chExt cx="9229725" cy="4457700"/>
        </a:xfrm>
      </p:grpSpPr>
      <p:pic>
        <p:nvPicPr>
          <p:cNvPr id="1" name="Table 4: Outcomes" descr="Table 4: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95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n Tern PJ, Keh YS, Lau YH, Wong JJ, Ho WHH, Jion MBI, Chin CY, Lim B, Ho KW, Liew BW, Tan JW, Koh TH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2024-11-16T09:44:42Z</dcterms:created>
  <dcterms:modified xsi:type="dcterms:W3CDTF">2024-11-16T09:44:42Z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