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118924" ContentType="image/png"/>
  <Default Extension="892209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60ccdefb21.62118924"/>
  <Relationship Id="rId3" Type="http://schemas.openxmlformats.org/officeDocument/2006/relationships/image" Target="../media/logo_6738060ce268982.892209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72125"/>
          <a:chOff x="9525" y="9525"/>
          <a:chExt cx="9229725" cy="5572125"/>
        </a:xfrm>
      </p:grpSpPr>
      <p:pic>
        <p:nvPicPr>
          <p:cNvPr id="1" name="Figure 1: Cumulative Mortality from Any Cause in the Rhythm Control and the Rate Control Group in the AFFIRM Trial" descr="Figure 1: Cumulative Mortality from Any Cause in the Rhythm Control and the Rate Control Group in the AFFIRM Tr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0175" cy="4810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an A, Mansour M, Ruskin JN, Heist E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umulative Mortality from Any Cause in the Rhythm Control and the Rate Control Group in the AFFIRM Tr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30-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2024-11-16T02:40:12Z</dcterms:created>
  <dcterms:modified xsi:type="dcterms:W3CDTF">2024-11-16T02:40:12Z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