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612887" ContentType="image/png"/>
  <Default Extension="576139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2f7f16ee91.15612887"/>
  <Relationship Id="rId3" Type="http://schemas.openxmlformats.org/officeDocument/2006/relationships/image" Target="../media/logo_673802f816efe62.576139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43450"/>
          <a:chOff x="9525" y="9525"/>
          <a:chExt cx="9229725" cy="4743450"/>
        </a:xfrm>
      </p:grpSpPr>
      <p:pic>
        <p:nvPicPr>
          <p:cNvPr id="1" name="Figure 2: A) Time Trends In The Prescription Patterns Of Rhythm Control B) Effect Of Rate Control And Rhythm Control Strategies" descr="Figure 2: A) Time Trends In The Prescription Patterns Of Rhythm Control B) Effect Of Rate Control And Rhythm Control Strateg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876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an A, Mansour M, Ruskin JN, Heist E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) Time Trends In The Prescription Patterns Of Rhythm Control B) Effect Of Rate Control And Rhythm Control Strateg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30-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2024-11-16T02:27:04Z</dcterms:created>
  <dcterms:modified xsi:type="dcterms:W3CDTF">2024-11-16T02:27:04Z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