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024648" ContentType="image/png"/>
  <Default Extension="670262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5fff206471.67024648"/>
  <Relationship Id="rId3" Type="http://schemas.openxmlformats.org/officeDocument/2006/relationships/image" Target="../media/logo_673806001333c22.670262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Figure 3: Impact of Intensity of Rate Control on Cardiovascular Morbidity and Mortality in an Analysis of the RACE II Trial" descr="Figure 3: Impact of Intensity of Rate Control on Cardiovascular Morbidity and Mortality in an Analysis of the RACE II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143500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n A, Mansour M, Ruskin JN, Heist E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Impact of Intensity of Rate Control on Cardiovascular Morbidity and Mortality in an Analysis of the RACE II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30-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2024-11-16T02:40:00Z</dcterms:created>
  <dcterms:modified xsi:type="dcterms:W3CDTF">2024-11-16T02:40:00Z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