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206145" ContentType="image/png"/>
  <Default Extension="799948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7644013431.65206145"/>
  <Relationship Id="rId3" Type="http://schemas.openxmlformats.org/officeDocument/2006/relationships/image" Target="../media/logo_6738176452ca732.799948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91125"/>
          <a:chOff x="9525" y="9525"/>
          <a:chExt cx="9229725" cy="5191125"/>
        </a:xfrm>
      </p:grpSpPr>
      <p:pic>
        <p:nvPicPr>
          <p:cNvPr id="1" name="Table 1: Comparison of Rate Control versus Rhythm Control as Management Strategies for Atrial Fibrillation" descr="Table 1: Comparison of Rate Control versus Rhythm Control as Management Strategies for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4429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n A, Mansour M, Ruskin JN, Heist E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mparison of Rate Control versus Rhythm Control as Management Strategies for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30-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2024-11-16T03:54:12Z</dcterms:created>
  <dcterms:modified xsi:type="dcterms:W3CDTF">2024-11-16T03:54:12Z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