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994122" ContentType="image/png"/>
  <Default Extension="283966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9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92aac34071.67994122"/>
  <Relationship Id="rId3" Type="http://schemas.openxmlformats.org/officeDocument/2006/relationships/image" Target="../media/logo_6738192abe88802.283966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86375"/>
          <a:chOff x="9525" y="9525"/>
          <a:chExt cx="9229725" cy="5286375"/>
        </a:xfrm>
      </p:grpSpPr>
      <p:pic>
        <p:nvPicPr>
          <p:cNvPr id="1" name="Table 1: Rating Classification Used by the 2010  European Guidelines and by the 2011 ACCF/AHA/HRS  Guidelines Summarised" descr="Table 1: Rating Classification Used by the 2010  European Guidelines and by the 2011 ACCF/AHA/HRS  Guidelines Summaris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924425" cy="4419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évy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Rating Classification Used by the 2010  European Guidelines and by the 2011 ACCF/AHA/HRS  Guidelines Summaris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8-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2024-11-16T04:01:46Z</dcterms:created>
  <dcterms:modified xsi:type="dcterms:W3CDTF">2024-11-16T04:01:46Z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