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881320" ContentType="image/png"/>
  <Default Extension="9598674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31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c402d65521.05881320"/>
  <Relationship Id="rId3" Type="http://schemas.openxmlformats.org/officeDocument/2006/relationships/image" Target="../media/logo_67385c4044a7922.9598674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1: Clinical Characteristics of Study Population" descr="Table 1: Clinical Characteristics of Study Popu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338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m FY, Foo JS, Yap JJL, Teck Lee P, Sundararaghavan S, Le Tan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 Clinical Characteristics of Study Popu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4;4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7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2024-11-16T08:48:00Z</dcterms:created>
  <dcterms:modified xsi:type="dcterms:W3CDTF">2024-11-16T08:48:00Z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