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05209" ContentType="image/png"/>
  <Default Extension="811155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a17d56cc71.38705209"/>
  <Relationship Id="rId3" Type="http://schemas.openxmlformats.org/officeDocument/2006/relationships/image" Target="../media/logo_67386a17e92b912.811155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48025"/>
          <a:chOff x="9525" y="9525"/>
          <a:chExt cx="9229725" cy="3248025"/>
        </a:xfrm>
      </p:grpSpPr>
      <p:pic>
        <p:nvPicPr>
          <p:cNvPr id="1" name="Table 2: Haemodynamic Changes with Percutaneous Pulmonary Valve Implantation" descr="Table 2: Haemodynamic Changes with Percutaneous Pulmonary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86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FY, Foo JS, Yap JJL, Teck Lee P, Sundararaghavan S, Le T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 Haemodynamic Changes with Percutaneous Pulmonary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4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2024-11-16T09:47:03Z</dcterms:created>
  <dcterms:modified xsi:type="dcterms:W3CDTF">2024-11-16T09:47:03Z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