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433888" ContentType="image/png"/>
  <Default Extension="617846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2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6b1ed39d41.22433888"/>
  <Relationship Id="rId3" Type="http://schemas.openxmlformats.org/officeDocument/2006/relationships/image" Target="../media/logo_673806b20bd0542.617846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2: The GRADE System – Quality of Evidence and Strength of Recommendation" descr="Table 2: The GRADE System – Quality of Evidence and Strength of Recommend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72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évy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The GRADE System – Quality of Evidence and Strength of Recommend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8-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2024-11-16T02:42:58Z</dcterms:created>
  <dcterms:modified xsi:type="dcterms:W3CDTF">2024-11-16T02:42:58Z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