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488466" ContentType="image/png"/>
  <Default Extension="662554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96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09b596f701.23488466"/>
  <Relationship Id="rId3" Type="http://schemas.openxmlformats.org/officeDocument/2006/relationships/image" Target="../media/logo_6738009b69f1922.662554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57525"/>
          <a:chOff x="9525" y="9525"/>
          <a:chExt cx="9229725" cy="3057525"/>
        </a:xfrm>
      </p:grpSpPr>
      <p:pic>
        <p:nvPicPr>
          <p:cNvPr id="1" name="Table 3: Target Rates in Long-term Rate Control Strategy" descr="Table 3: Target Rates in Long-term Rate Control Strate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95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év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Target Rates in Long-term Rate Control Strate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8-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2024-11-16T02:16:59Z</dcterms:created>
  <dcterms:modified xsi:type="dcterms:W3CDTF">2024-11-16T02:16:59Z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