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441143" ContentType="image/png"/>
  <Default Extension="783642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48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492ef4b241.14441143"/>
  <Relationship Id="rId3" Type="http://schemas.openxmlformats.org/officeDocument/2006/relationships/image" Target="../media/logo_6738149310b4a32.783642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62375"/>
          <a:chOff x="9525" y="9525"/>
          <a:chExt cx="9229725" cy="3762375"/>
        </a:xfrm>
      </p:grpSpPr>
      <p:pic>
        <p:nvPicPr>
          <p:cNvPr id="1" name="Table 4: Anticoagulation for Stroke Prevention in Atrial Fibrillation in the Three Sets of Guidelines" descr="Table 4: Anticoagulation for Stroke Prevention in Atrial Fibrillation in the Three Sets of Guidelin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000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évy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4: Anticoagulation for Stroke Prevention in Atrial Fibrillation in the Three Sets of Guidelin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1):8-1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1.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2024-11-16T03:42:11Z</dcterms:created>
  <dcterms:modified xsi:type="dcterms:W3CDTF">2024-11-16T03:42:11Z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