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809294" ContentType="image/png"/>
  <Default Extension="754252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1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2874402c41.59809294"/>
  <Relationship Id="rId3" Type="http://schemas.openxmlformats.org/officeDocument/2006/relationships/image" Target="../media/logo_6738028754bbf32.754252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29300"/>
          <a:chOff x="9525" y="9525"/>
          <a:chExt cx="9229725" cy="5829300"/>
        </a:xfrm>
      </p:grpSpPr>
      <p:pic>
        <p:nvPicPr>
          <p:cNvPr id="1" name="Figure 1: Gender Differences in Baseline Characteristics and Catheter Ablation Outcome in Patients Undergoing Pulmonary Vein Antrum Isolation at St David’s Medical Center, Texas Cardiac Arrhythmia Institute" descr="Figure 1: Gender Differences in Baseline Characteristics and Catheter Ablation Outcome in Patients Undergoing Pulmonary Vein Antrum Isolation at St David’s Medical Center, Texas Cardiac Arrhythmia Institu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143500" cy="4962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ntangeli P, Di Biase L, Basile E, Al-Ahmad A, Natale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Gender Differences in Baseline Characteristics and Catheter Ablation Outcome in Patients Undergoing Pulmonary Vein Antrum Isolation at St David’s Medical Center, Texas Cardiac Arrhythmia Institu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41-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2024-11-16T02:25:11Z</dcterms:created>
  <dcterms:modified xsi:type="dcterms:W3CDTF">2024-11-16T02:25:11Z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