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08303" ContentType="image/png"/>
  <Default Extension="950435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60c260571.09408303"/>
  <Relationship Id="rId3" Type="http://schemas.openxmlformats.org/officeDocument/2006/relationships/image" Target="../media/logo_67380360c556312.950435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Figure 2: Implantable Cardioverter Defibrillator Survival Benefit in Males" descr="Figure 2: Implantable Cardioverter Defibrillator Survival Benefit in Ma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angeli P, Di Biase L, Basile E, Al-Ahmad A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mplantable Cardioverter Defibrillator Survival Benefit in M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1-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2024-11-16T02:28:48Z</dcterms:created>
  <dcterms:modified xsi:type="dcterms:W3CDTF">2024-11-16T02:28:48Z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