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408303" ContentType="image/png"/>
  <Default Extension="9504358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04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360c260571.09408303"/>
  <Relationship Id="rId3" Type="http://schemas.openxmlformats.org/officeDocument/2006/relationships/image" Target="../media/logo_67380360c556312.9504358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19700"/>
          <a:chOff x="9525" y="9525"/>
          <a:chExt cx="9229725" cy="5219700"/>
        </a:xfrm>
      </p:grpSpPr>
      <p:pic>
        <p:nvPicPr>
          <p:cNvPr id="1" name="Figure 2: Implantable Cardioverter Defibrillator Survival Benefit in Males" descr="Figure 2: Implantable Cardioverter Defibrillator Survival Benefit in Mal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24450" cy="4457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ntangeli P, Di Biase L, Basile E, Al-Ahmad A, Natale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Implantable Cardioverter Defibrillator Survival Benefit in Mal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3;2(1):41-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3.2.1.4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2024-11-16T02:28:48Z</dcterms:created>
  <dcterms:modified xsi:type="dcterms:W3CDTF">2024-11-16T02:28:48Z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