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35894" ContentType="image/png"/>
  <Default Extension="810201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57c166131.31135894"/>
  <Relationship Id="rId3" Type="http://schemas.openxmlformats.org/officeDocument/2006/relationships/image" Target="../media/logo_67380357e3abd32.810201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Figure 3: Implantable Cardioverter Defibrillator Survival Benefit in Females" descr="Figure 3: Implantable Cardioverter Defibrillator Survival Benefit in Fema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angeli P, Di Biase L, Basile E, Al-Ahmad A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mplantable Cardioverter Defibrillator Survival Benefit in Fem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1-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2024-11-16T02:28:39Z</dcterms:created>
  <dcterms:modified xsi:type="dcterms:W3CDTF">2024-11-16T02:28:39Z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