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502229" ContentType="image/png"/>
  <Default Extension="593153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1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6ac05e1051.12502229"/>
  <Relationship Id="rId3" Type="http://schemas.openxmlformats.org/officeDocument/2006/relationships/image" Target="../media/logo_673856ac1737b22.593153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 Change of Decision" descr="Figure 3: Change of Deci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48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kahri S, Zuhdi ASM, Chee KH, Abidin IZ, Singh RSA, Loch A, Sari NAM, Anuar NK, Lee KW, Aseri MA, Isa MR, Ahmad W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 Change of Deci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2024-11-16T08:24:12Z</dcterms:created>
  <dcterms:modified xsi:type="dcterms:W3CDTF">2024-11-16T08:24:12Z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