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71676" ContentType="image/png"/>
  <Default Extension="408513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98e5040091.19971676"/>
  <Relationship Id="rId3" Type="http://schemas.openxmlformats.org/officeDocument/2006/relationships/image" Target="../media/logo_6738598e6830072.408513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Table 1: Demographics of Respondents and Current Clinical Practice  in Prescribing Guideline-directed Medical Therapy" descr="Table 1: Demographics of Respondents and Current Clinical Practice  in Prescribing Guideline-directed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Ibrahim KS, Kasim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mographics of Respondents and Current Clinical Practice  in Prescribing Guideline-directed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2024-11-16T08:36:30Z</dcterms:created>
  <dcterms:modified xsi:type="dcterms:W3CDTF">2024-11-16T08:36:30Z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