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473074" ContentType="image/png"/>
  <Default Extension="884572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da4407ab01.72473074"/>
  <Relationship Id="rId3" Type="http://schemas.openxmlformats.org/officeDocument/2006/relationships/image" Target="../media/logo_67386da455ef692.884572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Table 2: Knowledge, Attitudes and Perception Surrounding Prescription of a Polypill in Managing Heart Failure" descr="Table 2: Knowledge, Attitudes and Perception Surrounding Prescription of a Polypill in Managing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Ibrahim KS, Kasim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Knowledge, Attitudes and Perception Surrounding Prescription of a Polypill in Managing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2024-11-16T10:02:12Z</dcterms:created>
  <dcterms:modified xsi:type="dcterms:W3CDTF">2024-11-16T10:02:12Z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