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004320" ContentType="image/png"/>
  <Default Extension="747355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2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8396685251.78004320"/>
  <Relationship Id="rId3" Type="http://schemas.openxmlformats.org/officeDocument/2006/relationships/image" Target="../media/logo_67386839780ac02.747355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57650"/>
          <a:chOff x="9525" y="9525"/>
          <a:chExt cx="9229725" cy="4057650"/>
        </a:xfrm>
      </p:grpSpPr>
      <p:pic>
        <p:nvPicPr>
          <p:cNvPr id="1" name="Table 3: Attitudes and Perception on Prerequisite Evidence Felt Necessary  Prior to Marketing a Polypill to Manage Heart Failure" descr="Table 3: Attitudes and Perception on Prerequisite Evidence Felt Necessary  Prior to Marketing a Polypill to Manage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190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Ibrahim KS, Kasim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Attitudes and Perception on Prerequisite Evidence Felt Necessary  Prior to Marketing a Polypill to Manage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2024-11-16T09:39:05Z</dcterms:created>
  <dcterms:modified xsi:type="dcterms:W3CDTF">2024-11-16T09:39:05Z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