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777070" ContentType="image/png"/>
  <Default Extension="423711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6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84e3e60c41.39777070"/>
  <Relationship Id="rId3" Type="http://schemas.openxmlformats.org/officeDocument/2006/relationships/image" Target="../media/logo_6738084e56fc872.423711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fficacy of Remote Magbetic Navigation" descr="Efficacy of Remote Magbetic Navig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33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an-Horduna I, Babu-Narayan S, Ernst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icacy of Remote Magbetic Navig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53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5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2024-11-16T02:49:50Z</dcterms:created>
  <dcterms:modified xsi:type="dcterms:W3CDTF">2024-11-16T02:49:50Z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