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242411" ContentType="image/png"/>
  <Default Extension="803834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3c37a11261.61242411"/>
  <Relationship Id="rId3" Type="http://schemas.openxmlformats.org/officeDocument/2006/relationships/image" Target="../media/logo_673813c39d6d662.803834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00450"/>
          <a:chOff x="9525" y="9525"/>
          <a:chExt cx="9229725" cy="3600450"/>
        </a:xfrm>
      </p:grpSpPr>
      <p:pic>
        <p:nvPicPr>
          <p:cNvPr id="1" name="Benefits and Disadvantages of the Remote Magnetic Navigation System" descr="Benefits and Disadvantages of the Remote Magnetic Navigation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38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an-Horduna I, Babu-Narayan S, Erns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fits and Disadvantages of the Remote Magnetic Navigation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5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2024-11-16T03:38:43Z</dcterms:created>
  <dcterms:modified xsi:type="dcterms:W3CDTF">2024-11-16T03:38:43Z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