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888028" ContentType="image/png"/>
  <Default Extension="375527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66f8868161.63888028"/>
  <Relationship Id="rId3" Type="http://schemas.openxmlformats.org/officeDocument/2006/relationships/image" Target="../media/logo_6738166fa533972.375527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3D Reconftructions" descr="3D Reconftru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0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an-Horduna I, Babu-Narayan S, Erns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D Reconftru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5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2024-11-16T03:50:07Z</dcterms:created>
  <dcterms:modified xsi:type="dcterms:W3CDTF">2024-11-16T03:50:07Z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