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9190840" ContentType="image/png"/>
  <Default Extension="525745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61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9e4c587261.19190840"/>
  <Relationship Id="rId3" Type="http://schemas.openxmlformats.org/officeDocument/2006/relationships/image" Target="../media/logo_673819e4e46c142.525745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38825"/>
          <a:chOff x="9525" y="9525"/>
          <a:chExt cx="9229725" cy="5838825"/>
        </a:xfrm>
      </p:grpSpPr>
      <p:pic>
        <p:nvPicPr>
          <p:cNvPr id="1" name="Retrograde Transaortic Approach to the Right Atrium" descr="Retrograde Transaortic Approach to the Right Atriu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86350" cy="5076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an-Horduna I, Babu-Narayan S, Ernst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trograde Transaortic Approach to the Right Atriu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3;2(1):53-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3.2.1.5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2024-11-16T04:04:52Z</dcterms:created>
  <dcterms:modified xsi:type="dcterms:W3CDTF">2024-11-16T04:04:52Z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