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783447" ContentType="image/png"/>
  <Default Extension="926621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40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18fc3ae261.01783447"/>
  <Relationship Id="rId3" Type="http://schemas.openxmlformats.org/officeDocument/2006/relationships/image" Target="../media/logo_6738118fd980d42.926621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Remote Controlled Catheter Ablation Via a Retrograde Access" descr="Remote Controlled Catheter Ablation Via a Retrograde Acce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05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an-Horduna I, Babu-Narayan S, Ernst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mote Controlled Catheter Ablation Via a Retrograde Acce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53-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5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2024-11-16T03:29:19Z</dcterms:created>
  <dcterms:modified xsi:type="dcterms:W3CDTF">2024-11-16T03:29:19Z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