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894256" ContentType="image/png"/>
  <Default Extension="406902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e0205add61.01894256"/>
  <Relationship Id="rId3" Type="http://schemas.openxmlformats.org/officeDocument/2006/relationships/image" Target="../media/logo_67385e021f7a792.406902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05250"/>
          <a:chOff x="9525" y="9525"/>
          <a:chExt cx="9229725" cy="3905250"/>
        </a:xfrm>
      </p:grpSpPr>
      <p:pic>
        <p:nvPicPr>
          <p:cNvPr id="1" name="Optimum Risk Assessment for Stroke in Atrial Fibrillation: Should We  Hold the Status Quo or Consider Magnitude Synergism and Left Atrial  Appendage Anatomy?" descr="Optimum Risk Assessment for Stroke in Atrial Fibrillation: Should We  Hold the Status Quo or Consider Magnitude Synergism and Left Atrial  Appendage Anatomy?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724650" cy="3038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iffel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mum Risk Assessment for Stroke in Atrial Fibrillation: Should We  Hold the Status Quo or Consider Magnitude Synergism and Left Atrial  Appendage Anatomy?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161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2024-11-16T08:55:30Z</dcterms:created>
  <dcterms:modified xsi:type="dcterms:W3CDTF">2024-11-16T08:55:30Z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