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940102" ContentType="image/png"/>
  <Default Extension="858606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7ab8ed2101.67940102"/>
  <Relationship Id="rId3" Type="http://schemas.openxmlformats.org/officeDocument/2006/relationships/image" Target="../media/logo_673807aba2b8072.858606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38700"/>
          <a:chOff x="9525" y="9525"/>
          <a:chExt cx="9229725" cy="4838700"/>
        </a:xfrm>
      </p:grpSpPr>
      <p:pic>
        <p:nvPicPr>
          <p:cNvPr id="1" name="Successful Ventricular Tachycardia Ablation" descr="Successful Ventricular Tachycardia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76825" cy="4076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an-Horduna I, Babu-Narayan S, Erns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ccessful Ventricular Tachycardia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53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2024-11-16T02:47:07Z</dcterms:created>
  <dcterms:modified xsi:type="dcterms:W3CDTF">2024-11-16T02:47:07Z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