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7506233" ContentType="image/png"/>
  <Default Extension="720375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15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8053ee3f31.57506233"/>
  <Relationship Id="rId3" Type="http://schemas.openxmlformats.org/officeDocument/2006/relationships/image" Target="../media/logo_67380805583f862.720375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1: Indications for Catheter-based Ablation for Ventricular Tachycardia" descr="Table 1: Indications for Catheter-based Ablation for Ventricular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9149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of E, Stevenson WG, Joh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Indications for Catheter-based Ablation for Ventricular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1):45-5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1.4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2024-11-16T02:48:37Z</dcterms:created>
  <dcterms:modified xsi:type="dcterms:W3CDTF">2024-11-16T02:48:37Z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